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0777" y="0"/>
            <a:ext cx="4468436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128" y="1523358"/>
            <a:ext cx="4296012" cy="21836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выпускников СПО 2022 года 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6" y="4594359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7" y="589024"/>
            <a:ext cx="1476872" cy="157533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00334" y="5943316"/>
            <a:ext cx="4098878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в г. Нижнем Новгороде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9A7F1A-9FEC-44E4-96D9-40E19E9BB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6633"/>
          <a:stretch/>
        </p:blipFill>
        <p:spPr>
          <a:xfrm>
            <a:off x="4448010" y="1"/>
            <a:ext cx="77439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28549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7875"/>
            <a:ext cx="2628549" cy="172771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Работа комиссии по трудоустройству выпускников специальности 38.02.01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Экономика и бухгалтерский 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учёт (по отраслям) 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4028232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248395" y="5774196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C19CB5-533C-4A2C-B928-715BA33E0D8A}"/>
              </a:ext>
            </a:extLst>
          </p:cNvPr>
          <p:cNvSpPr txBox="1"/>
          <p:nvPr/>
        </p:nvSpPr>
        <p:spPr>
          <a:xfrm>
            <a:off x="2818776" y="171646"/>
            <a:ext cx="5349535" cy="42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22 марта 2022 год </a:t>
            </a:r>
          </a:p>
          <a:p>
            <a:pPr algn="just"/>
            <a:endParaRPr lang="ru-RU" sz="1400" dirty="0"/>
          </a:p>
          <a:p>
            <a:pPr lvl="0" algn="just"/>
            <a:r>
              <a:rPr lang="ru-RU" sz="1400" b="1" dirty="0"/>
              <a:t>Приглашенные работодатели:  </a:t>
            </a:r>
          </a:p>
          <a:p>
            <a:pPr lvl="0" algn="just"/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Дубова Н.Н. - начальник регионального общего центра обслуживания _ структурного подразделения Центра корпоративного учёта и отчетности «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Желдоручет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- филиала ОАО «РЖД»</a:t>
            </a:r>
          </a:p>
          <a:p>
            <a:pPr lvl="0" algn="just"/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Володина Ю.В. – заместитель начальника регионального общего центра обслуживания _ структурного подразделения Центра корпоративного учёта и отчетности «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Желдоручет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- филиала ОАО «РЖД»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Алексеева О.В. – заместитель начальника ЗРОЗН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Волкова В.Е. – начальник ЗРОЗН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Кельдюшева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Д. И. – главный специалист ГУ НО ЦЗН г. Н. Новгорода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Ильина Н.А. – начальник отдела профессионального обучения и профессиональной ориентации – Городской центр занятости.</a:t>
            </a:r>
          </a:p>
          <a:p>
            <a:pPr algn="just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A3866B-B650-4029-A722-6F034EDEDF14}"/>
              </a:ext>
            </a:extLst>
          </p:cNvPr>
          <p:cNvSpPr txBox="1"/>
          <p:nvPr/>
        </p:nvSpPr>
        <p:spPr>
          <a:xfrm>
            <a:off x="6096000" y="4431334"/>
            <a:ext cx="5712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Из 19 студентов </a:t>
            </a:r>
            <a:r>
              <a:rPr lang="ru-RU" sz="1400" b="1" dirty="0"/>
              <a:t>группы ННЭК-311 </a:t>
            </a:r>
            <a:r>
              <a:rPr lang="ru-RU" sz="1400" dirty="0"/>
              <a:t>специальности «Экономика и бухгалтерский учёт (по отраслям), присутствовали </a:t>
            </a:r>
            <a:r>
              <a:rPr lang="ru-RU" sz="1400" b="1" dirty="0"/>
              <a:t>17 человек</a:t>
            </a:r>
            <a:r>
              <a:rPr lang="ru-RU" sz="1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приглашены трудоустраиваться в ГОЦОР – 7 человек;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получать очное/заочное высшее образование – 6 человек;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служба в армии – 2 человека;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свободный диплом – 1 человек;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ООО «Бухгалтерия БИЗНЕСА» - 1 человек;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ИП Цирков МВ – 1 человек.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2A76AE-8323-4A6A-B64A-4677984F5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6" y="4281549"/>
            <a:ext cx="3206407" cy="2404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5C05D6-5FC5-49E0-A370-CF2757417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2" y="910423"/>
            <a:ext cx="3709513" cy="27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2720622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2" y="3977691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-202357" y="5720156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951067"/>
            <a:ext cx="2613061" cy="134895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Работа комиссии по трудоустройству выпускников специальности 38.02.01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Экономика и бухгалтерский 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учёт (по отраслям)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3867" y="742830"/>
            <a:ext cx="7766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643263-D56E-4B8D-8090-7AEA32E49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27887" r="8711" b="19925"/>
          <a:stretch/>
        </p:blipFill>
        <p:spPr>
          <a:xfrm>
            <a:off x="3394006" y="215985"/>
            <a:ext cx="5416081" cy="25617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04FCDB-F681-449F-9380-F5B967B64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39" y="4333226"/>
            <a:ext cx="2942919" cy="22071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58A7EB-B997-4AED-9AC7-36823543D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58" y="2961415"/>
            <a:ext cx="5359198" cy="3579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C455F8F-FA7D-476D-BAFC-DFED2FA5B1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9660" y="655314"/>
            <a:ext cx="3910468" cy="29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7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221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Verdana</vt:lpstr>
      <vt:lpstr>Тема Office</vt:lpstr>
      <vt:lpstr>Трудоустройство выпускников СПО 2022 года </vt:lpstr>
      <vt:lpstr>Работа комиссии по трудоустройству выпускников специальности 38.02.01 Экономика и бухгалтерский  учёт (по отраслям)  </vt:lpstr>
      <vt:lpstr>Работа комиссии по трудоустройству выпускников специальности 38.02.01 Экономика и бухгалтерский  учёт (по отраслям)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СамГУПС  в интересах региональной инновационной площадки</dc:title>
  <dc:creator>user</dc:creator>
  <cp:lastModifiedBy>Сергей Владимирович Фадеев</cp:lastModifiedBy>
  <cp:revision>107</cp:revision>
  <cp:lastPrinted>2021-11-30T13:54:05Z</cp:lastPrinted>
  <dcterms:created xsi:type="dcterms:W3CDTF">2019-12-24T16:22:26Z</dcterms:created>
  <dcterms:modified xsi:type="dcterms:W3CDTF">2022-03-28T09:14:54Z</dcterms:modified>
</cp:coreProperties>
</file>